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</p:sldMasterIdLst>
  <p:notesMasterIdLst>
    <p:notesMasterId r:id="rId69"/>
  </p:notesMasterIdLst>
  <p:handoutMasterIdLst>
    <p:handoutMasterId r:id="rId70"/>
  </p:handoutMasterIdLst>
  <p:sldIdLst>
    <p:sldId id="718" r:id="rId2"/>
    <p:sldId id="650" r:id="rId3"/>
    <p:sldId id="651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3" r:id="rId16"/>
    <p:sldId id="664" r:id="rId17"/>
    <p:sldId id="665" r:id="rId18"/>
    <p:sldId id="666" r:id="rId19"/>
    <p:sldId id="667" r:id="rId20"/>
    <p:sldId id="668" r:id="rId21"/>
    <p:sldId id="669" r:id="rId22"/>
    <p:sldId id="671" r:id="rId23"/>
    <p:sldId id="672" r:id="rId24"/>
    <p:sldId id="673" r:id="rId25"/>
    <p:sldId id="674" r:id="rId26"/>
    <p:sldId id="675" r:id="rId27"/>
    <p:sldId id="676" r:id="rId28"/>
    <p:sldId id="677" r:id="rId29"/>
    <p:sldId id="678" r:id="rId30"/>
    <p:sldId id="679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7" r:id="rId47"/>
    <p:sldId id="698" r:id="rId48"/>
    <p:sldId id="699" r:id="rId49"/>
    <p:sldId id="700" r:id="rId50"/>
    <p:sldId id="701" r:id="rId51"/>
    <p:sldId id="696" r:id="rId52"/>
    <p:sldId id="702" r:id="rId53"/>
    <p:sldId id="703" r:id="rId54"/>
    <p:sldId id="704" r:id="rId55"/>
    <p:sldId id="705" r:id="rId56"/>
    <p:sldId id="706" r:id="rId57"/>
    <p:sldId id="707" r:id="rId58"/>
    <p:sldId id="708" r:id="rId59"/>
    <p:sldId id="709" r:id="rId60"/>
    <p:sldId id="710" r:id="rId61"/>
    <p:sldId id="711" r:id="rId62"/>
    <p:sldId id="712" r:id="rId63"/>
    <p:sldId id="713" r:id="rId64"/>
    <p:sldId id="714" r:id="rId65"/>
    <p:sldId id="715" r:id="rId66"/>
    <p:sldId id="695" r:id="rId67"/>
    <p:sldId id="716" r:id="rId68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0033"/>
    <a:srgbClr val="F466E0"/>
    <a:srgbClr val="85955B"/>
    <a:srgbClr val="9BB5E3"/>
    <a:srgbClr val="C3E583"/>
    <a:srgbClr val="D2D2D2"/>
    <a:srgbClr val="DEF6E4"/>
    <a:srgbClr val="00AC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 autoAdjust="0"/>
    <p:restoredTop sz="94376" autoAdjust="0"/>
  </p:normalViewPr>
  <p:slideViewPr>
    <p:cSldViewPr snapToGrid="0">
      <p:cViewPr varScale="1">
        <p:scale>
          <a:sx n="110" d="100"/>
          <a:sy n="110" d="100"/>
        </p:scale>
        <p:origin x="96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89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580F1-1160-4539-8B54-2870CE1FAE59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4CC1-292E-49D7-8161-55C743A62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17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46FC947B-0805-4655-8992-C45690F02170}" type="datetimeFigureOut">
              <a:rPr lang="en-MY" smtClean="0"/>
              <a:t>20/11/2024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9F8E46D0-40FA-4FD4-BC03-2AEFCB8C68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128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F524-07A4-A93A-0FD4-7D46BD8D6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BD690-0A8A-5B5F-2202-B5C347140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BA677-315B-595D-79DA-1B8D9263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9BB3-5E96-4B38-A1EB-67D92FD96009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98D36-B431-75C8-C64C-9F9BCD31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15AC-751A-6AE4-190C-C5AD5A4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27B75-DE60-5296-25A7-860F368E37B4}"/>
              </a:ext>
            </a:extLst>
          </p:cNvPr>
          <p:cNvSpPr/>
          <p:nvPr userDrawn="1"/>
        </p:nvSpPr>
        <p:spPr>
          <a:xfrm>
            <a:off x="0" y="1388180"/>
            <a:ext cx="12192000" cy="5469820"/>
          </a:xfrm>
          <a:prstGeom prst="rect">
            <a:avLst/>
          </a:prstGeom>
          <a:gradFill>
            <a:gsLst>
              <a:gs pos="10000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D74F2D-AC6D-2F69-B618-6B69B092F1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760339" y="4123090"/>
            <a:ext cx="3431663" cy="232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0026DE-D939-F185-D74B-3DA0BDB907F5}"/>
              </a:ext>
            </a:extLst>
          </p:cNvPr>
          <p:cNvSpPr txBox="1"/>
          <p:nvPr userDrawn="1"/>
        </p:nvSpPr>
        <p:spPr>
          <a:xfrm>
            <a:off x="9521726" y="6532146"/>
            <a:ext cx="16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6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www.ump.edu.my</a:t>
            </a:r>
            <a:endParaRPr lang="en-MY" sz="1600">
              <a:solidFill>
                <a:srgbClr val="006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CF04C9-CBFD-572F-006F-927032623EFB}"/>
              </a:ext>
            </a:extLst>
          </p:cNvPr>
          <p:cNvGrpSpPr/>
          <p:nvPr userDrawn="1"/>
        </p:nvGrpSpPr>
        <p:grpSpPr>
          <a:xfrm>
            <a:off x="7088" y="954638"/>
            <a:ext cx="8621677" cy="1861686"/>
            <a:chOff x="5315" y="5007429"/>
            <a:chExt cx="6466258" cy="18616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281975-F4E7-FBB0-6198-489F1E92B6DC}"/>
                </a:ext>
              </a:extLst>
            </p:cNvPr>
            <p:cNvGrpSpPr/>
            <p:nvPr userDrawn="1"/>
          </p:nvGrpSpPr>
          <p:grpSpPr>
            <a:xfrm>
              <a:off x="628651" y="5007429"/>
              <a:ext cx="5842922" cy="1861686"/>
              <a:chOff x="704057" y="5862639"/>
              <a:chExt cx="5791181" cy="10064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3347B1-4C8B-C1B1-30C4-79B2C3DDAD4E}"/>
                  </a:ext>
                </a:extLst>
              </p:cNvPr>
              <p:cNvSpPr/>
              <p:nvPr userDrawn="1"/>
            </p:nvSpPr>
            <p:spPr>
              <a:xfrm flipH="1">
                <a:off x="6325307" y="5862639"/>
                <a:ext cx="169931" cy="1006476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6108A7D-69E0-4CA0-1BFB-49845A9DF933}"/>
                  </a:ext>
                </a:extLst>
              </p:cNvPr>
              <p:cNvSpPr/>
              <p:nvPr userDrawn="1"/>
            </p:nvSpPr>
            <p:spPr>
              <a:xfrm>
                <a:off x="704057" y="5862639"/>
                <a:ext cx="5626100" cy="10064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6161DA8-2D94-729B-6593-2AC011F342B9}"/>
                  </a:ext>
                </a:extLst>
              </p:cNvPr>
              <p:cNvSpPr/>
              <p:nvPr userDrawn="1"/>
            </p:nvSpPr>
            <p:spPr>
              <a:xfrm>
                <a:off x="6293452" y="5862639"/>
                <a:ext cx="131640" cy="1006476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17D39C-F877-685D-B28A-7D6B2F634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6" r="267" b="17275"/>
            <a:stretch/>
          </p:blipFill>
          <p:spPr>
            <a:xfrm>
              <a:off x="5315" y="5007429"/>
              <a:ext cx="6294809" cy="186168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186364-ECB5-5A31-907C-A4395BD8CE9B}"/>
              </a:ext>
            </a:extLst>
          </p:cNvPr>
          <p:cNvGrpSpPr/>
          <p:nvPr userDrawn="1"/>
        </p:nvGrpSpPr>
        <p:grpSpPr>
          <a:xfrm>
            <a:off x="0" y="6576455"/>
            <a:ext cx="12191997" cy="292713"/>
            <a:chOff x="0" y="431187"/>
            <a:chExt cx="9143998" cy="10064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43B118-2F97-6681-DC2A-EC9A23A5BCE0}"/>
                </a:ext>
              </a:extLst>
            </p:cNvPr>
            <p:cNvGrpSpPr/>
            <p:nvPr userDrawn="1"/>
          </p:nvGrpSpPr>
          <p:grpSpPr>
            <a:xfrm>
              <a:off x="0" y="431187"/>
              <a:ext cx="6962774" cy="1006476"/>
              <a:chOff x="-685800" y="352425"/>
              <a:chExt cx="6962774" cy="67786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920BCBB-48EB-9324-8457-C31B895EF8A7}"/>
                  </a:ext>
                </a:extLst>
              </p:cNvPr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E34FAE-8459-7E54-3BBB-2F01785E17CF}"/>
                  </a:ext>
                </a:extLst>
              </p:cNvPr>
              <p:cNvSpPr/>
              <p:nvPr userDrawn="1"/>
            </p:nvSpPr>
            <p:spPr>
              <a:xfrm>
                <a:off x="309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5D4BA1-F410-F7C4-9980-C8695C8F37F4}"/>
                  </a:ext>
                </a:extLst>
              </p:cNvPr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FF69E4-6AF3-9479-324C-43FFFFFA6E22}"/>
                </a:ext>
              </a:extLst>
            </p:cNvPr>
            <p:cNvSpPr/>
            <p:nvPr userDrawn="1"/>
          </p:nvSpPr>
          <p:spPr>
            <a:xfrm>
              <a:off x="8984456" y="431187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A137BE1-A3C7-3FFE-711D-778BA0D9A5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23" y="1388182"/>
            <a:ext cx="2599941" cy="9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8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625F-1E87-E4EA-1731-787846A6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7052A-BEF1-91B7-C946-71172E033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37468-F6B6-922F-9309-CD4AABB7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68CF-161A-4709-9C5D-FAF4F06E2D13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5B2FF-187B-6897-75EE-5ACD6E5E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36E9-2E14-A16E-F938-716AEC50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36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51665-BC10-13E0-0502-6912738C5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9CD2B-74B7-DECC-CC4B-741414A56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D416A-77D3-F0D1-AD64-6DA7CF9E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0A10-6DEC-401D-B8C4-B179AFC70175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A9DA6-4008-1CCF-09C1-7C99818A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39DC4-5D98-B5D4-BA7B-6F0F488A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1110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pattFill prst="wdUpDiag">
          <a:fgClr>
            <a:srgbClr val="F8F8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1388180"/>
            <a:ext cx="12192000" cy="5469820"/>
          </a:xfrm>
          <a:prstGeom prst="rect">
            <a:avLst/>
          </a:prstGeom>
          <a:gradFill>
            <a:gsLst>
              <a:gs pos="10000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80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767129" y="4078821"/>
            <a:ext cx="3431663" cy="2326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06404" y="1330709"/>
            <a:ext cx="5418665" cy="471925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Clr>
                <a:srgbClr val="31B6FD"/>
              </a:buClr>
              <a:buFont typeface="Wingdings" pitchFamily="2" charset="2"/>
              <a:buChar char="§"/>
              <a:defRPr lang="en-US" sz="1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kern="1200" dirty="0">
                <a:solidFill>
                  <a:srgbClr val="073E87"/>
                </a:solidFill>
                <a:latin typeface="+mn-lt"/>
                <a:ea typeface="+mn-ea"/>
                <a:cs typeface="+mn-cs"/>
              </a:defRPr>
            </a:lvl2pPr>
            <a:lvl3pPr>
              <a:defRPr sz="1800">
                <a:solidFill>
                  <a:srgbClr val="074187"/>
                </a:solidFill>
              </a:defRPr>
            </a:lvl3pPr>
            <a:lvl4pPr>
              <a:defRPr sz="1600">
                <a:solidFill>
                  <a:srgbClr val="074187"/>
                </a:solidFill>
              </a:defRPr>
            </a:lvl4pPr>
            <a:lvl5pPr>
              <a:defRPr sz="1600">
                <a:solidFill>
                  <a:srgbClr val="07418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44843" lvl="1" indent="-3429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rgbClr val="31B6FD"/>
              </a:buClr>
              <a:buFont typeface="Symbol" panose="05050102010706020507" pitchFamily="18" charset="2"/>
              <a:buChar char="Þ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E3B79555-2541-425B-A4B2-94CE694F3FC1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12191997" cy="1100762"/>
            <a:chOff x="0" y="272086"/>
            <a:chExt cx="9143998" cy="1006476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56356" y="352425"/>
                <a:ext cx="5871467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-685800" y="352425"/>
                <a:ext cx="6587176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7" name="Rectangle 16"/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118" y="409731"/>
              <a:ext cx="1479464" cy="75461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 userDrawn="1"/>
        </p:nvGrpSpPr>
        <p:grpSpPr>
          <a:xfrm>
            <a:off x="0" y="6538913"/>
            <a:ext cx="12192000" cy="270164"/>
            <a:chOff x="0" y="6538913"/>
            <a:chExt cx="9144000" cy="27016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 userDrawn="1"/>
          </p:nvSpPr>
          <p:spPr>
            <a:xfrm>
              <a:off x="7561299" y="6548374"/>
              <a:ext cx="887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05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7" r="50197" b="7887"/>
          <a:stretch/>
        </p:blipFill>
        <p:spPr>
          <a:xfrm>
            <a:off x="2" y="0"/>
            <a:ext cx="6072039" cy="110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06401" y="98427"/>
            <a:ext cx="8212667" cy="91343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151" y="6243642"/>
            <a:ext cx="2743200" cy="365125"/>
          </a:xfrm>
        </p:spPr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sp>
        <p:nvSpPr>
          <p:cNvPr id="31" name="Content Placeholder 2"/>
          <p:cNvSpPr>
            <a:spLocks noGrp="1"/>
          </p:cNvSpPr>
          <p:nvPr>
            <p:ph idx="13"/>
          </p:nvPr>
        </p:nvSpPr>
        <p:spPr>
          <a:xfrm>
            <a:off x="6057796" y="1324069"/>
            <a:ext cx="5921481" cy="471925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Clr>
                <a:srgbClr val="31B6FD"/>
              </a:buClr>
              <a:buFont typeface="Wingdings" pitchFamily="2" charset="2"/>
              <a:buChar char="§"/>
              <a:defRPr lang="en-US" sz="1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kern="1200" dirty="0">
                <a:solidFill>
                  <a:srgbClr val="073E87"/>
                </a:solidFill>
                <a:latin typeface="+mn-lt"/>
                <a:ea typeface="+mn-ea"/>
                <a:cs typeface="+mn-cs"/>
              </a:defRPr>
            </a:lvl2pPr>
            <a:lvl3pPr>
              <a:defRPr sz="1800">
                <a:solidFill>
                  <a:srgbClr val="074187"/>
                </a:solidFill>
              </a:defRPr>
            </a:lvl3pPr>
            <a:lvl4pPr>
              <a:defRPr sz="1600">
                <a:solidFill>
                  <a:srgbClr val="074187"/>
                </a:solidFill>
              </a:defRPr>
            </a:lvl4pPr>
            <a:lvl5pPr>
              <a:defRPr sz="1600">
                <a:solidFill>
                  <a:srgbClr val="07418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44843" lvl="1" indent="-3429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rgbClr val="31B6FD"/>
              </a:buClr>
              <a:buFont typeface="Symbol" panose="05050102010706020507" pitchFamily="18" charset="2"/>
              <a:buChar char="Þ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158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63013"/>
            <a:ext cx="5613400" cy="4713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0400" y="1463013"/>
            <a:ext cx="5613400" cy="4713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CCB5-11D9-4B5E-B265-0B903761B08A}" type="datetime1">
              <a:rPr lang="en-MY" smtClean="0"/>
              <a:t>20/11/2024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72086"/>
            <a:ext cx="12191997" cy="1006476"/>
            <a:chOff x="0" y="272086"/>
            <a:chExt cx="9143998" cy="1006476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2" name="Rectangle 11"/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182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4" name="Rectangle 13"/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0" name="Rectangle 9"/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493" y="362042"/>
              <a:ext cx="1641260" cy="837145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 userDrawn="1"/>
        </p:nvSpPr>
        <p:spPr>
          <a:xfrm>
            <a:off x="406401" y="365127"/>
            <a:ext cx="8009467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/>
              <a:t>Click to edit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151" y="6243642"/>
            <a:ext cx="2743200" cy="365125"/>
          </a:xfrm>
        </p:spPr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398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B4AC-3670-448D-989F-67BFF94E9FD7}" type="datetime1">
              <a:rPr lang="en-MY" smtClean="0"/>
              <a:t>20/11/2024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272086"/>
            <a:ext cx="12191997" cy="1006476"/>
            <a:chOff x="0" y="272086"/>
            <a:chExt cx="9143998" cy="1006476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4" name="Rectangle 13"/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5" name="Rectangle 14"/>
              <p:cNvSpPr/>
              <p:nvPr userDrawn="1"/>
            </p:nvSpPr>
            <p:spPr>
              <a:xfrm>
                <a:off x="182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6" name="Rectangle 15"/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2" name="Rectangle 11"/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493" y="362042"/>
              <a:ext cx="1641260" cy="837145"/>
            </a:xfrm>
            <a:prstGeom prst="rect">
              <a:avLst/>
            </a:prstGeom>
          </p:spPr>
        </p:pic>
      </p:grpSp>
      <p:sp>
        <p:nvSpPr>
          <p:cNvPr id="17" name="Title 1"/>
          <p:cNvSpPr txBox="1">
            <a:spLocks/>
          </p:cNvSpPr>
          <p:nvPr userDrawn="1"/>
        </p:nvSpPr>
        <p:spPr>
          <a:xfrm>
            <a:off x="406401" y="365127"/>
            <a:ext cx="8009467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/>
              <a:t>Click to edit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151" y="6243642"/>
            <a:ext cx="2743200" cy="365125"/>
          </a:xfrm>
        </p:spPr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459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 rot="10800000">
            <a:off x="313247" y="4814264"/>
            <a:ext cx="11654973" cy="1815461"/>
            <a:chOff x="269723" y="3712032"/>
            <a:chExt cx="8741230" cy="1815461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286658" y="3712032"/>
              <a:ext cx="8695944" cy="320402"/>
            </a:xfrm>
            <a:prstGeom prst="roundRect">
              <a:avLst>
                <a:gd name="adj" fmla="val 7136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9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aseline="-25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18"/>
            <p:cNvGrpSpPr>
              <a:grpSpLocks noChangeAspect="1"/>
            </p:cNvGrpSpPr>
            <p:nvPr userDrawn="1"/>
          </p:nvGrpSpPr>
          <p:grpSpPr bwMode="hidden">
            <a:xfrm>
              <a:off x="269723" y="4545470"/>
              <a:ext cx="8741230" cy="982023"/>
              <a:chOff x="-3905251" y="4294188"/>
              <a:chExt cx="13054503" cy="1892300"/>
            </a:xfrm>
          </p:grpSpPr>
          <p:sp>
            <p:nvSpPr>
              <p:cNvPr id="20" name="Freeform 14"/>
              <p:cNvSpPr>
                <a:spLocks/>
              </p:cNvSpPr>
              <p:nvPr/>
            </p:nvSpPr>
            <p:spPr bwMode="hidden">
              <a:xfrm>
                <a:off x="4853476" y="4500561"/>
                <a:ext cx="4295776" cy="1016001"/>
              </a:xfrm>
              <a:custGeom>
                <a:avLst/>
                <a:gdLst/>
                <a:ahLst/>
                <a:cxnLst>
                  <a:cxn ang="0">
                    <a:pos x="2700" y="0"/>
                  </a:cxn>
                  <a:cxn ang="0">
                    <a:pos x="2700" y="0"/>
                  </a:cxn>
                  <a:cxn ang="0">
                    <a:pos x="2586" y="18"/>
                  </a:cxn>
                  <a:cxn ang="0">
                    <a:pos x="2470" y="38"/>
                  </a:cxn>
                  <a:cxn ang="0">
                    <a:pos x="2352" y="60"/>
                  </a:cxn>
                  <a:cxn ang="0">
                    <a:pos x="2230" y="82"/>
                  </a:cxn>
                  <a:cxn ang="0">
                    <a:pos x="2106" y="108"/>
                  </a:cxn>
                  <a:cxn ang="0">
                    <a:pos x="1978" y="134"/>
                  </a:cxn>
                  <a:cxn ang="0">
                    <a:pos x="1848" y="164"/>
                  </a:cxn>
                  <a:cxn ang="0">
                    <a:pos x="1714" y="194"/>
                  </a:cxn>
                  <a:cxn ang="0">
                    <a:pos x="1714" y="194"/>
                  </a:cxn>
                  <a:cxn ang="0">
                    <a:pos x="1472" y="252"/>
                  </a:cxn>
                  <a:cxn ang="0">
                    <a:pos x="1236" y="304"/>
                  </a:cxn>
                  <a:cxn ang="0">
                    <a:pos x="1010" y="352"/>
                  </a:cxn>
                  <a:cxn ang="0">
                    <a:pos x="792" y="398"/>
                  </a:cxn>
                  <a:cxn ang="0">
                    <a:pos x="584" y="438"/>
                  </a:cxn>
                  <a:cxn ang="0">
                    <a:pos x="382" y="474"/>
                  </a:cxn>
                  <a:cxn ang="0">
                    <a:pos x="188" y="508"/>
                  </a:cxn>
                  <a:cxn ang="0">
                    <a:pos x="0" y="538"/>
                  </a:cxn>
                  <a:cxn ang="0">
                    <a:pos x="0" y="538"/>
                  </a:cxn>
                  <a:cxn ang="0">
                    <a:pos x="130" y="556"/>
                  </a:cxn>
                  <a:cxn ang="0">
                    <a:pos x="254" y="572"/>
                  </a:cxn>
                  <a:cxn ang="0">
                    <a:pos x="374" y="586"/>
                  </a:cxn>
                  <a:cxn ang="0">
                    <a:pos x="492" y="598"/>
                  </a:cxn>
                  <a:cxn ang="0">
                    <a:pos x="606" y="610"/>
                  </a:cxn>
                  <a:cxn ang="0">
                    <a:pos x="716" y="618"/>
                  </a:cxn>
                  <a:cxn ang="0">
                    <a:pos x="822" y="626"/>
                  </a:cxn>
                  <a:cxn ang="0">
                    <a:pos x="926" y="632"/>
                  </a:cxn>
                  <a:cxn ang="0">
                    <a:pos x="1028" y="636"/>
                  </a:cxn>
                  <a:cxn ang="0">
                    <a:pos x="1126" y="638"/>
                  </a:cxn>
                  <a:cxn ang="0">
                    <a:pos x="1220" y="640"/>
                  </a:cxn>
                  <a:cxn ang="0">
                    <a:pos x="1312" y="640"/>
                  </a:cxn>
                  <a:cxn ang="0">
                    <a:pos x="1402" y="638"/>
                  </a:cxn>
                  <a:cxn ang="0">
                    <a:pos x="1490" y="636"/>
                  </a:cxn>
                  <a:cxn ang="0">
                    <a:pos x="1574" y="632"/>
                  </a:cxn>
                  <a:cxn ang="0">
                    <a:pos x="1656" y="626"/>
                  </a:cxn>
                  <a:cxn ang="0">
                    <a:pos x="1734" y="620"/>
                  </a:cxn>
                  <a:cxn ang="0">
                    <a:pos x="1812" y="612"/>
                  </a:cxn>
                  <a:cxn ang="0">
                    <a:pos x="1886" y="602"/>
                  </a:cxn>
                  <a:cxn ang="0">
                    <a:pos x="1960" y="592"/>
                  </a:cxn>
                  <a:cxn ang="0">
                    <a:pos x="2030" y="580"/>
                  </a:cxn>
                  <a:cxn ang="0">
                    <a:pos x="2100" y="568"/>
                  </a:cxn>
                  <a:cxn ang="0">
                    <a:pos x="2166" y="554"/>
                  </a:cxn>
                  <a:cxn ang="0">
                    <a:pos x="2232" y="540"/>
                  </a:cxn>
                  <a:cxn ang="0">
                    <a:pos x="2296" y="524"/>
                  </a:cxn>
                  <a:cxn ang="0">
                    <a:pos x="2358" y="508"/>
                  </a:cxn>
                  <a:cxn ang="0">
                    <a:pos x="2418" y="490"/>
                  </a:cxn>
                  <a:cxn ang="0">
                    <a:pos x="2478" y="472"/>
                  </a:cxn>
                  <a:cxn ang="0">
                    <a:pos x="2592" y="432"/>
                  </a:cxn>
                  <a:cxn ang="0">
                    <a:pos x="2702" y="390"/>
                  </a:cxn>
                  <a:cxn ang="0">
                    <a:pos x="2702" y="390"/>
                  </a:cxn>
                  <a:cxn ang="0">
                    <a:pos x="2706" y="388"/>
                  </a:cxn>
                  <a:cxn ang="0">
                    <a:pos x="2706" y="388"/>
                  </a:cxn>
                  <a:cxn ang="0">
                    <a:pos x="2706" y="0"/>
                  </a:cxn>
                  <a:cxn ang="0">
                    <a:pos x="2706" y="0"/>
                  </a:cxn>
                  <a:cxn ang="0">
                    <a:pos x="2700" y="0"/>
                  </a:cxn>
                  <a:cxn ang="0">
                    <a:pos x="2700" y="0"/>
                  </a:cxn>
                </a:cxnLst>
                <a:rect l="0" t="0" r="r" b="b"/>
                <a:pathLst>
                  <a:path w="2706" h="640">
                    <a:moveTo>
                      <a:pt x="2700" y="0"/>
                    </a:moveTo>
                    <a:lnTo>
                      <a:pt x="2700" y="0"/>
                    </a:lnTo>
                    <a:lnTo>
                      <a:pt x="2586" y="18"/>
                    </a:lnTo>
                    <a:lnTo>
                      <a:pt x="2470" y="38"/>
                    </a:lnTo>
                    <a:lnTo>
                      <a:pt x="2352" y="60"/>
                    </a:lnTo>
                    <a:lnTo>
                      <a:pt x="2230" y="82"/>
                    </a:lnTo>
                    <a:lnTo>
                      <a:pt x="2106" y="108"/>
                    </a:lnTo>
                    <a:lnTo>
                      <a:pt x="1978" y="134"/>
                    </a:lnTo>
                    <a:lnTo>
                      <a:pt x="1848" y="164"/>
                    </a:lnTo>
                    <a:lnTo>
                      <a:pt x="1714" y="194"/>
                    </a:lnTo>
                    <a:lnTo>
                      <a:pt x="1714" y="194"/>
                    </a:lnTo>
                    <a:lnTo>
                      <a:pt x="1472" y="252"/>
                    </a:lnTo>
                    <a:lnTo>
                      <a:pt x="1236" y="304"/>
                    </a:lnTo>
                    <a:lnTo>
                      <a:pt x="1010" y="352"/>
                    </a:lnTo>
                    <a:lnTo>
                      <a:pt x="792" y="398"/>
                    </a:lnTo>
                    <a:lnTo>
                      <a:pt x="584" y="438"/>
                    </a:lnTo>
                    <a:lnTo>
                      <a:pt x="382" y="474"/>
                    </a:lnTo>
                    <a:lnTo>
                      <a:pt x="188" y="508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130" y="556"/>
                    </a:lnTo>
                    <a:lnTo>
                      <a:pt x="254" y="572"/>
                    </a:lnTo>
                    <a:lnTo>
                      <a:pt x="374" y="586"/>
                    </a:lnTo>
                    <a:lnTo>
                      <a:pt x="492" y="598"/>
                    </a:lnTo>
                    <a:lnTo>
                      <a:pt x="606" y="610"/>
                    </a:lnTo>
                    <a:lnTo>
                      <a:pt x="716" y="618"/>
                    </a:lnTo>
                    <a:lnTo>
                      <a:pt x="822" y="626"/>
                    </a:lnTo>
                    <a:lnTo>
                      <a:pt x="926" y="632"/>
                    </a:lnTo>
                    <a:lnTo>
                      <a:pt x="1028" y="636"/>
                    </a:lnTo>
                    <a:lnTo>
                      <a:pt x="1126" y="638"/>
                    </a:lnTo>
                    <a:lnTo>
                      <a:pt x="1220" y="640"/>
                    </a:lnTo>
                    <a:lnTo>
                      <a:pt x="1312" y="640"/>
                    </a:lnTo>
                    <a:lnTo>
                      <a:pt x="1402" y="638"/>
                    </a:lnTo>
                    <a:lnTo>
                      <a:pt x="1490" y="636"/>
                    </a:lnTo>
                    <a:lnTo>
                      <a:pt x="1574" y="632"/>
                    </a:lnTo>
                    <a:lnTo>
                      <a:pt x="1656" y="626"/>
                    </a:lnTo>
                    <a:lnTo>
                      <a:pt x="1734" y="620"/>
                    </a:lnTo>
                    <a:lnTo>
                      <a:pt x="1812" y="612"/>
                    </a:lnTo>
                    <a:lnTo>
                      <a:pt x="1886" y="602"/>
                    </a:lnTo>
                    <a:lnTo>
                      <a:pt x="1960" y="592"/>
                    </a:lnTo>
                    <a:lnTo>
                      <a:pt x="2030" y="580"/>
                    </a:lnTo>
                    <a:lnTo>
                      <a:pt x="2100" y="568"/>
                    </a:lnTo>
                    <a:lnTo>
                      <a:pt x="2166" y="554"/>
                    </a:lnTo>
                    <a:lnTo>
                      <a:pt x="2232" y="540"/>
                    </a:lnTo>
                    <a:lnTo>
                      <a:pt x="2296" y="524"/>
                    </a:lnTo>
                    <a:lnTo>
                      <a:pt x="2358" y="508"/>
                    </a:lnTo>
                    <a:lnTo>
                      <a:pt x="2418" y="490"/>
                    </a:lnTo>
                    <a:lnTo>
                      <a:pt x="2478" y="472"/>
                    </a:lnTo>
                    <a:lnTo>
                      <a:pt x="2592" y="432"/>
                    </a:lnTo>
                    <a:lnTo>
                      <a:pt x="2702" y="390"/>
                    </a:lnTo>
                    <a:lnTo>
                      <a:pt x="2702" y="390"/>
                    </a:lnTo>
                    <a:lnTo>
                      <a:pt x="2706" y="388"/>
                    </a:lnTo>
                    <a:lnTo>
                      <a:pt x="2706" y="388"/>
                    </a:lnTo>
                    <a:lnTo>
                      <a:pt x="2706" y="0"/>
                    </a:lnTo>
                    <a:lnTo>
                      <a:pt x="2706" y="0"/>
                    </a:lnTo>
                    <a:lnTo>
                      <a:pt x="2700" y="0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bg2">
                  <a:alpha val="2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hidden">
              <a:xfrm>
                <a:off x="-309563" y="4318000"/>
                <a:ext cx="8280401" cy="1209675"/>
              </a:xfrm>
              <a:custGeom>
                <a:avLst/>
                <a:gdLst/>
                <a:ahLst/>
                <a:cxnLst>
                  <a:cxn ang="0">
                    <a:pos x="5216" y="714"/>
                  </a:cxn>
                  <a:cxn ang="0">
                    <a:pos x="4984" y="686"/>
                  </a:cxn>
                  <a:cxn ang="0">
                    <a:pos x="4478" y="610"/>
                  </a:cxn>
                  <a:cxn ang="0">
                    <a:pos x="3914" y="508"/>
                  </a:cxn>
                  <a:cxn ang="0">
                    <a:pos x="3286" y="374"/>
                  </a:cxn>
                  <a:cxn ang="0">
                    <a:pos x="2946" y="296"/>
                  </a:cxn>
                  <a:cxn ang="0">
                    <a:pos x="2682" y="236"/>
                  </a:cxn>
                  <a:cxn ang="0">
                    <a:pos x="2430" y="184"/>
                  </a:cxn>
                  <a:cxn ang="0">
                    <a:pos x="2190" y="140"/>
                  </a:cxn>
                  <a:cxn ang="0">
                    <a:pos x="1960" y="102"/>
                  </a:cxn>
                  <a:cxn ang="0">
                    <a:pos x="1740" y="72"/>
                  </a:cxn>
                  <a:cxn ang="0">
                    <a:pos x="1334" y="28"/>
                  </a:cxn>
                  <a:cxn ang="0">
                    <a:pos x="970" y="4"/>
                  </a:cxn>
                  <a:cxn ang="0">
                    <a:pos x="644" y="0"/>
                  </a:cxn>
                  <a:cxn ang="0">
                    <a:pos x="358" y="10"/>
                  </a:cxn>
                  <a:cxn ang="0">
                    <a:pos x="110" y="32"/>
                  </a:cxn>
                  <a:cxn ang="0">
                    <a:pos x="0" y="48"/>
                  </a:cxn>
                  <a:cxn ang="0">
                    <a:pos x="314" y="86"/>
                  </a:cxn>
                  <a:cxn ang="0">
                    <a:pos x="652" y="140"/>
                  </a:cxn>
                  <a:cxn ang="0">
                    <a:pos x="1014" y="210"/>
                  </a:cxn>
                  <a:cxn ang="0">
                    <a:pos x="1402" y="296"/>
                  </a:cxn>
                  <a:cxn ang="0">
                    <a:pos x="1756" y="378"/>
                  </a:cxn>
                  <a:cxn ang="0">
                    <a:pos x="2408" y="516"/>
                  </a:cxn>
                  <a:cxn ang="0">
                    <a:pos x="2708" y="572"/>
                  </a:cxn>
                  <a:cxn ang="0">
                    <a:pos x="2992" y="620"/>
                  </a:cxn>
                  <a:cxn ang="0">
                    <a:pos x="3260" y="662"/>
                  </a:cxn>
                  <a:cxn ang="0">
                    <a:pos x="3512" y="694"/>
                  </a:cxn>
                  <a:cxn ang="0">
                    <a:pos x="3750" y="722"/>
                  </a:cxn>
                  <a:cxn ang="0">
                    <a:pos x="3974" y="740"/>
                  </a:cxn>
                  <a:cxn ang="0">
                    <a:pos x="4184" y="754"/>
                  </a:cxn>
                  <a:cxn ang="0">
                    <a:pos x="4384" y="762"/>
                  </a:cxn>
                  <a:cxn ang="0">
                    <a:pos x="4570" y="762"/>
                  </a:cxn>
                  <a:cxn ang="0">
                    <a:pos x="4746" y="758"/>
                  </a:cxn>
                  <a:cxn ang="0">
                    <a:pos x="4912" y="748"/>
                  </a:cxn>
                  <a:cxn ang="0">
                    <a:pos x="5068" y="732"/>
                  </a:cxn>
                  <a:cxn ang="0">
                    <a:pos x="5216" y="714"/>
                  </a:cxn>
                </a:cxnLst>
                <a:rect l="0" t="0" r="r" b="b"/>
                <a:pathLst>
                  <a:path w="5216" h="762">
                    <a:moveTo>
                      <a:pt x="5216" y="714"/>
                    </a:moveTo>
                    <a:lnTo>
                      <a:pt x="5216" y="714"/>
                    </a:lnTo>
                    <a:lnTo>
                      <a:pt x="5102" y="700"/>
                    </a:lnTo>
                    <a:lnTo>
                      <a:pt x="4984" y="686"/>
                    </a:lnTo>
                    <a:lnTo>
                      <a:pt x="4738" y="652"/>
                    </a:lnTo>
                    <a:lnTo>
                      <a:pt x="4478" y="610"/>
                    </a:lnTo>
                    <a:lnTo>
                      <a:pt x="4204" y="564"/>
                    </a:lnTo>
                    <a:lnTo>
                      <a:pt x="3914" y="508"/>
                    </a:lnTo>
                    <a:lnTo>
                      <a:pt x="3608" y="446"/>
                    </a:lnTo>
                    <a:lnTo>
                      <a:pt x="3286" y="374"/>
                    </a:lnTo>
                    <a:lnTo>
                      <a:pt x="2946" y="296"/>
                    </a:lnTo>
                    <a:lnTo>
                      <a:pt x="2946" y="296"/>
                    </a:lnTo>
                    <a:lnTo>
                      <a:pt x="2812" y="266"/>
                    </a:lnTo>
                    <a:lnTo>
                      <a:pt x="2682" y="236"/>
                    </a:lnTo>
                    <a:lnTo>
                      <a:pt x="2556" y="210"/>
                    </a:lnTo>
                    <a:lnTo>
                      <a:pt x="2430" y="184"/>
                    </a:lnTo>
                    <a:lnTo>
                      <a:pt x="2308" y="162"/>
                    </a:lnTo>
                    <a:lnTo>
                      <a:pt x="2190" y="140"/>
                    </a:lnTo>
                    <a:lnTo>
                      <a:pt x="2074" y="120"/>
                    </a:lnTo>
                    <a:lnTo>
                      <a:pt x="1960" y="102"/>
                    </a:lnTo>
                    <a:lnTo>
                      <a:pt x="1850" y="86"/>
                    </a:lnTo>
                    <a:lnTo>
                      <a:pt x="1740" y="72"/>
                    </a:lnTo>
                    <a:lnTo>
                      <a:pt x="1532" y="46"/>
                    </a:lnTo>
                    <a:lnTo>
                      <a:pt x="1334" y="28"/>
                    </a:lnTo>
                    <a:lnTo>
                      <a:pt x="1148" y="14"/>
                    </a:lnTo>
                    <a:lnTo>
                      <a:pt x="970" y="4"/>
                    </a:lnTo>
                    <a:lnTo>
                      <a:pt x="802" y="0"/>
                    </a:lnTo>
                    <a:lnTo>
                      <a:pt x="644" y="0"/>
                    </a:lnTo>
                    <a:lnTo>
                      <a:pt x="496" y="4"/>
                    </a:lnTo>
                    <a:lnTo>
                      <a:pt x="358" y="10"/>
                    </a:lnTo>
                    <a:lnTo>
                      <a:pt x="230" y="20"/>
                    </a:lnTo>
                    <a:lnTo>
                      <a:pt x="110" y="3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54" y="66"/>
                    </a:lnTo>
                    <a:lnTo>
                      <a:pt x="314" y="86"/>
                    </a:lnTo>
                    <a:lnTo>
                      <a:pt x="480" y="112"/>
                    </a:lnTo>
                    <a:lnTo>
                      <a:pt x="652" y="140"/>
                    </a:lnTo>
                    <a:lnTo>
                      <a:pt x="830" y="174"/>
                    </a:lnTo>
                    <a:lnTo>
                      <a:pt x="1014" y="210"/>
                    </a:lnTo>
                    <a:lnTo>
                      <a:pt x="1206" y="250"/>
                    </a:lnTo>
                    <a:lnTo>
                      <a:pt x="1402" y="296"/>
                    </a:lnTo>
                    <a:lnTo>
                      <a:pt x="1402" y="296"/>
                    </a:lnTo>
                    <a:lnTo>
                      <a:pt x="1756" y="378"/>
                    </a:lnTo>
                    <a:lnTo>
                      <a:pt x="2092" y="450"/>
                    </a:lnTo>
                    <a:lnTo>
                      <a:pt x="2408" y="516"/>
                    </a:lnTo>
                    <a:lnTo>
                      <a:pt x="2562" y="544"/>
                    </a:lnTo>
                    <a:lnTo>
                      <a:pt x="2708" y="572"/>
                    </a:lnTo>
                    <a:lnTo>
                      <a:pt x="2852" y="598"/>
                    </a:lnTo>
                    <a:lnTo>
                      <a:pt x="2992" y="620"/>
                    </a:lnTo>
                    <a:lnTo>
                      <a:pt x="3128" y="642"/>
                    </a:lnTo>
                    <a:lnTo>
                      <a:pt x="3260" y="662"/>
                    </a:lnTo>
                    <a:lnTo>
                      <a:pt x="3388" y="678"/>
                    </a:lnTo>
                    <a:lnTo>
                      <a:pt x="3512" y="694"/>
                    </a:lnTo>
                    <a:lnTo>
                      <a:pt x="3632" y="708"/>
                    </a:lnTo>
                    <a:lnTo>
                      <a:pt x="3750" y="722"/>
                    </a:lnTo>
                    <a:lnTo>
                      <a:pt x="3864" y="732"/>
                    </a:lnTo>
                    <a:lnTo>
                      <a:pt x="3974" y="740"/>
                    </a:lnTo>
                    <a:lnTo>
                      <a:pt x="4080" y="748"/>
                    </a:lnTo>
                    <a:lnTo>
                      <a:pt x="4184" y="754"/>
                    </a:lnTo>
                    <a:lnTo>
                      <a:pt x="4286" y="758"/>
                    </a:lnTo>
                    <a:lnTo>
                      <a:pt x="4384" y="762"/>
                    </a:lnTo>
                    <a:lnTo>
                      <a:pt x="4478" y="762"/>
                    </a:lnTo>
                    <a:lnTo>
                      <a:pt x="4570" y="762"/>
                    </a:lnTo>
                    <a:lnTo>
                      <a:pt x="4660" y="760"/>
                    </a:lnTo>
                    <a:lnTo>
                      <a:pt x="4746" y="758"/>
                    </a:lnTo>
                    <a:lnTo>
                      <a:pt x="4830" y="754"/>
                    </a:lnTo>
                    <a:lnTo>
                      <a:pt x="4912" y="748"/>
                    </a:lnTo>
                    <a:lnTo>
                      <a:pt x="4992" y="740"/>
                    </a:lnTo>
                    <a:lnTo>
                      <a:pt x="5068" y="732"/>
                    </a:lnTo>
                    <a:lnTo>
                      <a:pt x="5144" y="724"/>
                    </a:lnTo>
                    <a:lnTo>
                      <a:pt x="5216" y="714"/>
                    </a:lnTo>
                    <a:lnTo>
                      <a:pt x="5216" y="714"/>
                    </a:lnTo>
                    <a:close/>
                  </a:path>
                </a:pathLst>
              </a:custGeom>
              <a:solidFill>
                <a:schemeClr val="bg2">
                  <a:alpha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hidden">
              <a:xfrm>
                <a:off x="3175" y="4335463"/>
                <a:ext cx="8166100" cy="1101725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0" y="70"/>
                  </a:cxn>
                  <a:cxn ang="0">
                    <a:pos x="18" y="66"/>
                  </a:cxn>
                  <a:cxn ang="0">
                    <a:pos x="72" y="56"/>
                  </a:cxn>
                  <a:cxn ang="0">
                    <a:pos x="164" y="42"/>
                  </a:cxn>
                  <a:cxn ang="0">
                    <a:pos x="224" y="34"/>
                  </a:cxn>
                  <a:cxn ang="0">
                    <a:pos x="294" y="26"/>
                  </a:cxn>
                  <a:cxn ang="0">
                    <a:pos x="372" y="20"/>
                  </a:cxn>
                  <a:cxn ang="0">
                    <a:pos x="462" y="14"/>
                  </a:cxn>
                  <a:cxn ang="0">
                    <a:pos x="560" y="8"/>
                  </a:cxn>
                  <a:cxn ang="0">
                    <a:pos x="670" y="4"/>
                  </a:cxn>
                  <a:cxn ang="0">
                    <a:pos x="790" y="2"/>
                  </a:cxn>
                  <a:cxn ang="0">
                    <a:pos x="920" y="0"/>
                  </a:cxn>
                  <a:cxn ang="0">
                    <a:pos x="1060" y="2"/>
                  </a:cxn>
                  <a:cxn ang="0">
                    <a:pos x="1210" y="6"/>
                  </a:cxn>
                  <a:cxn ang="0">
                    <a:pos x="1372" y="14"/>
                  </a:cxn>
                  <a:cxn ang="0">
                    <a:pos x="1544" y="24"/>
                  </a:cxn>
                  <a:cxn ang="0">
                    <a:pos x="1726" y="40"/>
                  </a:cxn>
                  <a:cxn ang="0">
                    <a:pos x="1920" y="58"/>
                  </a:cxn>
                  <a:cxn ang="0">
                    <a:pos x="2126" y="80"/>
                  </a:cxn>
                  <a:cxn ang="0">
                    <a:pos x="2342" y="106"/>
                  </a:cxn>
                  <a:cxn ang="0">
                    <a:pos x="2570" y="138"/>
                  </a:cxn>
                  <a:cxn ang="0">
                    <a:pos x="2808" y="174"/>
                  </a:cxn>
                  <a:cxn ang="0">
                    <a:pos x="3058" y="216"/>
                  </a:cxn>
                  <a:cxn ang="0">
                    <a:pos x="3320" y="266"/>
                  </a:cxn>
                  <a:cxn ang="0">
                    <a:pos x="3594" y="320"/>
                  </a:cxn>
                  <a:cxn ang="0">
                    <a:pos x="3880" y="380"/>
                  </a:cxn>
                  <a:cxn ang="0">
                    <a:pos x="4178" y="448"/>
                  </a:cxn>
                  <a:cxn ang="0">
                    <a:pos x="4488" y="522"/>
                  </a:cxn>
                  <a:cxn ang="0">
                    <a:pos x="4810" y="604"/>
                  </a:cxn>
                  <a:cxn ang="0">
                    <a:pos x="5144" y="694"/>
                  </a:cxn>
                </a:cxnLst>
                <a:rect l="0" t="0" r="r" b="b"/>
                <a:pathLst>
                  <a:path w="5144" h="694">
                    <a:moveTo>
                      <a:pt x="0" y="70"/>
                    </a:moveTo>
                    <a:lnTo>
                      <a:pt x="0" y="70"/>
                    </a:lnTo>
                    <a:lnTo>
                      <a:pt x="18" y="66"/>
                    </a:lnTo>
                    <a:lnTo>
                      <a:pt x="72" y="56"/>
                    </a:lnTo>
                    <a:lnTo>
                      <a:pt x="164" y="42"/>
                    </a:lnTo>
                    <a:lnTo>
                      <a:pt x="224" y="34"/>
                    </a:lnTo>
                    <a:lnTo>
                      <a:pt x="294" y="26"/>
                    </a:lnTo>
                    <a:lnTo>
                      <a:pt x="372" y="20"/>
                    </a:lnTo>
                    <a:lnTo>
                      <a:pt x="462" y="14"/>
                    </a:lnTo>
                    <a:lnTo>
                      <a:pt x="560" y="8"/>
                    </a:lnTo>
                    <a:lnTo>
                      <a:pt x="670" y="4"/>
                    </a:lnTo>
                    <a:lnTo>
                      <a:pt x="790" y="2"/>
                    </a:lnTo>
                    <a:lnTo>
                      <a:pt x="920" y="0"/>
                    </a:lnTo>
                    <a:lnTo>
                      <a:pt x="1060" y="2"/>
                    </a:lnTo>
                    <a:lnTo>
                      <a:pt x="1210" y="6"/>
                    </a:lnTo>
                    <a:lnTo>
                      <a:pt x="1372" y="14"/>
                    </a:lnTo>
                    <a:lnTo>
                      <a:pt x="1544" y="24"/>
                    </a:lnTo>
                    <a:lnTo>
                      <a:pt x="1726" y="40"/>
                    </a:lnTo>
                    <a:lnTo>
                      <a:pt x="1920" y="58"/>
                    </a:lnTo>
                    <a:lnTo>
                      <a:pt x="2126" y="80"/>
                    </a:lnTo>
                    <a:lnTo>
                      <a:pt x="2342" y="106"/>
                    </a:lnTo>
                    <a:lnTo>
                      <a:pt x="2570" y="138"/>
                    </a:lnTo>
                    <a:lnTo>
                      <a:pt x="2808" y="174"/>
                    </a:lnTo>
                    <a:lnTo>
                      <a:pt x="3058" y="216"/>
                    </a:lnTo>
                    <a:lnTo>
                      <a:pt x="3320" y="266"/>
                    </a:lnTo>
                    <a:lnTo>
                      <a:pt x="3594" y="320"/>
                    </a:lnTo>
                    <a:lnTo>
                      <a:pt x="3880" y="380"/>
                    </a:lnTo>
                    <a:lnTo>
                      <a:pt x="4178" y="448"/>
                    </a:lnTo>
                    <a:lnTo>
                      <a:pt x="4488" y="522"/>
                    </a:lnTo>
                    <a:lnTo>
                      <a:pt x="4810" y="604"/>
                    </a:lnTo>
                    <a:lnTo>
                      <a:pt x="5144" y="694"/>
                    </a:lnTo>
                  </a:path>
                </a:pathLst>
              </a:custGeom>
              <a:noFill/>
              <a:ln w="12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6"/>
              <p:cNvSpPr>
                <a:spLocks/>
              </p:cNvSpPr>
              <p:nvPr/>
            </p:nvSpPr>
            <p:spPr bwMode="hidden">
              <a:xfrm>
                <a:off x="4156075" y="4316413"/>
                <a:ext cx="4940300" cy="927100"/>
              </a:xfrm>
              <a:custGeom>
                <a:avLst/>
                <a:gdLst/>
                <a:ahLst/>
                <a:cxnLst>
                  <a:cxn ang="0">
                    <a:pos x="0" y="584"/>
                  </a:cxn>
                  <a:cxn ang="0">
                    <a:pos x="0" y="584"/>
                  </a:cxn>
                  <a:cxn ang="0">
                    <a:pos x="90" y="560"/>
                  </a:cxn>
                  <a:cxn ang="0">
                    <a:pos x="336" y="498"/>
                  </a:cxn>
                  <a:cxn ang="0">
                    <a:pos x="506" y="456"/>
                  </a:cxn>
                  <a:cxn ang="0">
                    <a:pos x="702" y="410"/>
                  </a:cxn>
                  <a:cxn ang="0">
                    <a:pos x="920" y="360"/>
                  </a:cxn>
                  <a:cxn ang="0">
                    <a:pos x="1154" y="306"/>
                  </a:cxn>
                  <a:cxn ang="0">
                    <a:pos x="1402" y="254"/>
                  </a:cxn>
                  <a:cxn ang="0">
                    <a:pos x="1656" y="202"/>
                  </a:cxn>
                  <a:cxn ang="0">
                    <a:pos x="1916" y="154"/>
                  </a:cxn>
                  <a:cxn ang="0">
                    <a:pos x="2174" y="108"/>
                  </a:cxn>
                  <a:cxn ang="0">
                    <a:pos x="2302" y="88"/>
                  </a:cxn>
                  <a:cxn ang="0">
                    <a:pos x="2426" y="68"/>
                  </a:cxn>
                  <a:cxn ang="0">
                    <a:pos x="2550" y="52"/>
                  </a:cxn>
                  <a:cxn ang="0">
                    <a:pos x="2670" y="36"/>
                  </a:cxn>
                  <a:cxn ang="0">
                    <a:pos x="2788" y="24"/>
                  </a:cxn>
                  <a:cxn ang="0">
                    <a:pos x="2900" y="14"/>
                  </a:cxn>
                  <a:cxn ang="0">
                    <a:pos x="3008" y="6"/>
                  </a:cxn>
                  <a:cxn ang="0">
                    <a:pos x="3112" y="0"/>
                  </a:cxn>
                </a:cxnLst>
                <a:rect l="0" t="0" r="r" b="b"/>
                <a:pathLst>
                  <a:path w="3112" h="584">
                    <a:moveTo>
                      <a:pt x="0" y="584"/>
                    </a:moveTo>
                    <a:lnTo>
                      <a:pt x="0" y="584"/>
                    </a:lnTo>
                    <a:lnTo>
                      <a:pt x="90" y="560"/>
                    </a:lnTo>
                    <a:lnTo>
                      <a:pt x="336" y="498"/>
                    </a:lnTo>
                    <a:lnTo>
                      <a:pt x="506" y="456"/>
                    </a:lnTo>
                    <a:lnTo>
                      <a:pt x="702" y="410"/>
                    </a:lnTo>
                    <a:lnTo>
                      <a:pt x="920" y="360"/>
                    </a:lnTo>
                    <a:lnTo>
                      <a:pt x="1154" y="306"/>
                    </a:lnTo>
                    <a:lnTo>
                      <a:pt x="1402" y="254"/>
                    </a:lnTo>
                    <a:lnTo>
                      <a:pt x="1656" y="202"/>
                    </a:lnTo>
                    <a:lnTo>
                      <a:pt x="1916" y="154"/>
                    </a:lnTo>
                    <a:lnTo>
                      <a:pt x="2174" y="108"/>
                    </a:lnTo>
                    <a:lnTo>
                      <a:pt x="2302" y="88"/>
                    </a:lnTo>
                    <a:lnTo>
                      <a:pt x="2426" y="68"/>
                    </a:lnTo>
                    <a:lnTo>
                      <a:pt x="2550" y="52"/>
                    </a:lnTo>
                    <a:lnTo>
                      <a:pt x="2670" y="36"/>
                    </a:lnTo>
                    <a:lnTo>
                      <a:pt x="2788" y="24"/>
                    </a:lnTo>
                    <a:lnTo>
                      <a:pt x="2900" y="14"/>
                    </a:lnTo>
                    <a:lnTo>
                      <a:pt x="3008" y="6"/>
                    </a:lnTo>
                    <a:lnTo>
                      <a:pt x="3112" y="0"/>
                    </a:lnTo>
                  </a:path>
                </a:pathLst>
              </a:custGeom>
              <a:noFill/>
              <a:ln w="12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 useBgFill="1">
            <p:nvSpPr>
              <p:cNvPr id="24" name="Freeform 23"/>
              <p:cNvSpPr>
                <a:spLocks/>
              </p:cNvSpPr>
              <p:nvPr/>
            </p:nvSpPr>
            <p:spPr bwMode="hidden">
              <a:xfrm>
                <a:off x="-3905251" y="4294188"/>
                <a:ext cx="13027839" cy="1892300"/>
              </a:xfrm>
              <a:custGeom>
                <a:avLst/>
                <a:gdLst/>
                <a:ahLst/>
                <a:cxnLst>
                  <a:cxn ang="0">
                    <a:pos x="8192" y="512"/>
                  </a:cxn>
                  <a:cxn ang="0">
                    <a:pos x="8040" y="570"/>
                  </a:cxn>
                  <a:cxn ang="0">
                    <a:pos x="7878" y="620"/>
                  </a:cxn>
                  <a:cxn ang="0">
                    <a:pos x="7706" y="666"/>
                  </a:cxn>
                  <a:cxn ang="0">
                    <a:pos x="7522" y="702"/>
                  </a:cxn>
                  <a:cxn ang="0">
                    <a:pos x="7322" y="730"/>
                  </a:cxn>
                  <a:cxn ang="0">
                    <a:pos x="7106" y="750"/>
                  </a:cxn>
                  <a:cxn ang="0">
                    <a:pos x="6872" y="762"/>
                  </a:cxn>
                  <a:cxn ang="0">
                    <a:pos x="6618" y="760"/>
                  </a:cxn>
                  <a:cxn ang="0">
                    <a:pos x="6342" y="750"/>
                  </a:cxn>
                  <a:cxn ang="0">
                    <a:pos x="6042" y="726"/>
                  </a:cxn>
                  <a:cxn ang="0">
                    <a:pos x="5716" y="690"/>
                  </a:cxn>
                  <a:cxn ang="0">
                    <a:pos x="5364" y="642"/>
                  </a:cxn>
                  <a:cxn ang="0">
                    <a:pos x="4982" y="578"/>
                  </a:cxn>
                  <a:cxn ang="0">
                    <a:pos x="4568" y="500"/>
                  </a:cxn>
                  <a:cxn ang="0">
                    <a:pos x="4122" y="406"/>
                  </a:cxn>
                  <a:cxn ang="0">
                    <a:pos x="3640" y="296"/>
                  </a:cxn>
                  <a:cxn ang="0">
                    <a:pos x="3396" y="240"/>
                  </a:cxn>
                  <a:cxn ang="0">
                    <a:pos x="2934" y="148"/>
                  </a:cxn>
                  <a:cxn ang="0">
                    <a:pos x="2512" y="82"/>
                  </a:cxn>
                  <a:cxn ang="0">
                    <a:pos x="2126" y="36"/>
                  </a:cxn>
                  <a:cxn ang="0">
                    <a:pos x="1776" y="10"/>
                  </a:cxn>
                  <a:cxn ang="0">
                    <a:pos x="1462" y="0"/>
                  </a:cxn>
                  <a:cxn ang="0">
                    <a:pos x="1182" y="4"/>
                  </a:cxn>
                  <a:cxn ang="0">
                    <a:pos x="934" y="20"/>
                  </a:cxn>
                  <a:cxn ang="0">
                    <a:pos x="716" y="44"/>
                  </a:cxn>
                  <a:cxn ang="0">
                    <a:pos x="530" y="74"/>
                  </a:cxn>
                  <a:cxn ang="0">
                    <a:pos x="374" y="108"/>
                  </a:cxn>
                  <a:cxn ang="0">
                    <a:pos x="248" y="144"/>
                  </a:cxn>
                  <a:cxn ang="0">
                    <a:pos x="148" y="176"/>
                  </a:cxn>
                  <a:cxn ang="0">
                    <a:pos x="48" y="216"/>
                  </a:cxn>
                  <a:cxn ang="0">
                    <a:pos x="0" y="240"/>
                  </a:cxn>
                  <a:cxn ang="0">
                    <a:pos x="8192" y="1192"/>
                  </a:cxn>
                  <a:cxn ang="0">
                    <a:pos x="8196" y="1186"/>
                  </a:cxn>
                  <a:cxn ang="0">
                    <a:pos x="8196" y="510"/>
                  </a:cxn>
                  <a:cxn ang="0">
                    <a:pos x="8192" y="512"/>
                  </a:cxn>
                </a:cxnLst>
                <a:rect l="0" t="0" r="r" b="b"/>
                <a:pathLst>
                  <a:path w="8196" h="1192">
                    <a:moveTo>
                      <a:pt x="8192" y="512"/>
                    </a:moveTo>
                    <a:lnTo>
                      <a:pt x="8192" y="512"/>
                    </a:lnTo>
                    <a:lnTo>
                      <a:pt x="8116" y="542"/>
                    </a:lnTo>
                    <a:lnTo>
                      <a:pt x="8040" y="570"/>
                    </a:lnTo>
                    <a:lnTo>
                      <a:pt x="7960" y="596"/>
                    </a:lnTo>
                    <a:lnTo>
                      <a:pt x="7878" y="620"/>
                    </a:lnTo>
                    <a:lnTo>
                      <a:pt x="7794" y="644"/>
                    </a:lnTo>
                    <a:lnTo>
                      <a:pt x="7706" y="666"/>
                    </a:lnTo>
                    <a:lnTo>
                      <a:pt x="7616" y="684"/>
                    </a:lnTo>
                    <a:lnTo>
                      <a:pt x="7522" y="702"/>
                    </a:lnTo>
                    <a:lnTo>
                      <a:pt x="7424" y="718"/>
                    </a:lnTo>
                    <a:lnTo>
                      <a:pt x="7322" y="730"/>
                    </a:lnTo>
                    <a:lnTo>
                      <a:pt x="7216" y="742"/>
                    </a:lnTo>
                    <a:lnTo>
                      <a:pt x="7106" y="750"/>
                    </a:lnTo>
                    <a:lnTo>
                      <a:pt x="6992" y="758"/>
                    </a:lnTo>
                    <a:lnTo>
                      <a:pt x="6872" y="762"/>
                    </a:lnTo>
                    <a:lnTo>
                      <a:pt x="6748" y="762"/>
                    </a:lnTo>
                    <a:lnTo>
                      <a:pt x="6618" y="760"/>
                    </a:lnTo>
                    <a:lnTo>
                      <a:pt x="6482" y="756"/>
                    </a:lnTo>
                    <a:lnTo>
                      <a:pt x="6342" y="750"/>
                    </a:lnTo>
                    <a:lnTo>
                      <a:pt x="6196" y="740"/>
                    </a:lnTo>
                    <a:lnTo>
                      <a:pt x="6042" y="726"/>
                    </a:lnTo>
                    <a:lnTo>
                      <a:pt x="5882" y="710"/>
                    </a:lnTo>
                    <a:lnTo>
                      <a:pt x="5716" y="690"/>
                    </a:lnTo>
                    <a:lnTo>
                      <a:pt x="5544" y="668"/>
                    </a:lnTo>
                    <a:lnTo>
                      <a:pt x="5364" y="642"/>
                    </a:lnTo>
                    <a:lnTo>
                      <a:pt x="5176" y="612"/>
                    </a:lnTo>
                    <a:lnTo>
                      <a:pt x="4982" y="578"/>
                    </a:lnTo>
                    <a:lnTo>
                      <a:pt x="4778" y="540"/>
                    </a:lnTo>
                    <a:lnTo>
                      <a:pt x="4568" y="500"/>
                    </a:lnTo>
                    <a:lnTo>
                      <a:pt x="4348" y="454"/>
                    </a:lnTo>
                    <a:lnTo>
                      <a:pt x="4122" y="406"/>
                    </a:lnTo>
                    <a:lnTo>
                      <a:pt x="3886" y="354"/>
                    </a:lnTo>
                    <a:lnTo>
                      <a:pt x="3640" y="296"/>
                    </a:lnTo>
                    <a:lnTo>
                      <a:pt x="3640" y="296"/>
                    </a:lnTo>
                    <a:lnTo>
                      <a:pt x="3396" y="240"/>
                    </a:lnTo>
                    <a:lnTo>
                      <a:pt x="3160" y="192"/>
                    </a:lnTo>
                    <a:lnTo>
                      <a:pt x="2934" y="148"/>
                    </a:lnTo>
                    <a:lnTo>
                      <a:pt x="2718" y="112"/>
                    </a:lnTo>
                    <a:lnTo>
                      <a:pt x="2512" y="82"/>
                    </a:lnTo>
                    <a:lnTo>
                      <a:pt x="2314" y="56"/>
                    </a:lnTo>
                    <a:lnTo>
                      <a:pt x="2126" y="36"/>
                    </a:lnTo>
                    <a:lnTo>
                      <a:pt x="1948" y="20"/>
                    </a:lnTo>
                    <a:lnTo>
                      <a:pt x="1776" y="10"/>
                    </a:lnTo>
                    <a:lnTo>
                      <a:pt x="1616" y="2"/>
                    </a:lnTo>
                    <a:lnTo>
                      <a:pt x="1462" y="0"/>
                    </a:lnTo>
                    <a:lnTo>
                      <a:pt x="1318" y="0"/>
                    </a:lnTo>
                    <a:lnTo>
                      <a:pt x="1182" y="4"/>
                    </a:lnTo>
                    <a:lnTo>
                      <a:pt x="1054" y="10"/>
                    </a:lnTo>
                    <a:lnTo>
                      <a:pt x="934" y="20"/>
                    </a:lnTo>
                    <a:lnTo>
                      <a:pt x="822" y="30"/>
                    </a:lnTo>
                    <a:lnTo>
                      <a:pt x="716" y="44"/>
                    </a:lnTo>
                    <a:lnTo>
                      <a:pt x="620" y="58"/>
                    </a:lnTo>
                    <a:lnTo>
                      <a:pt x="530" y="74"/>
                    </a:lnTo>
                    <a:lnTo>
                      <a:pt x="450" y="92"/>
                    </a:lnTo>
                    <a:lnTo>
                      <a:pt x="374" y="108"/>
                    </a:lnTo>
                    <a:lnTo>
                      <a:pt x="308" y="126"/>
                    </a:lnTo>
                    <a:lnTo>
                      <a:pt x="248" y="144"/>
                    </a:lnTo>
                    <a:lnTo>
                      <a:pt x="194" y="160"/>
                    </a:lnTo>
                    <a:lnTo>
                      <a:pt x="148" y="176"/>
                    </a:lnTo>
                    <a:lnTo>
                      <a:pt x="108" y="192"/>
                    </a:lnTo>
                    <a:lnTo>
                      <a:pt x="48" y="216"/>
                    </a:lnTo>
                    <a:lnTo>
                      <a:pt x="12" y="234"/>
                    </a:lnTo>
                    <a:lnTo>
                      <a:pt x="0" y="240"/>
                    </a:lnTo>
                    <a:lnTo>
                      <a:pt x="0" y="1192"/>
                    </a:lnTo>
                    <a:lnTo>
                      <a:pt x="8192" y="1192"/>
                    </a:lnTo>
                    <a:lnTo>
                      <a:pt x="8192" y="1192"/>
                    </a:lnTo>
                    <a:lnTo>
                      <a:pt x="8196" y="1186"/>
                    </a:lnTo>
                    <a:lnTo>
                      <a:pt x="8196" y="1186"/>
                    </a:lnTo>
                    <a:lnTo>
                      <a:pt x="8196" y="510"/>
                    </a:lnTo>
                    <a:lnTo>
                      <a:pt x="8196" y="510"/>
                    </a:lnTo>
                    <a:lnTo>
                      <a:pt x="8192" y="512"/>
                    </a:lnTo>
                    <a:lnTo>
                      <a:pt x="8192" y="512"/>
                    </a:ln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1062044"/>
            <a:ext cx="11631168" cy="982023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27915" y="6250167"/>
            <a:ext cx="5048920" cy="365125"/>
          </a:xfrm>
        </p:spPr>
        <p:txBody>
          <a:bodyPr/>
          <a:lstStyle/>
          <a:p>
            <a:fld id="{031C1E98-4220-4961-9498-BDAA544369C6}" type="datetime1">
              <a:rPr lang="en-MY" smtClean="0">
                <a:solidFill>
                  <a:srgbClr val="073E87"/>
                </a:solidFill>
              </a:rPr>
              <a:t>20/11/2024</a:t>
            </a:fld>
            <a:endParaRPr lang="en-MY">
              <a:solidFill>
                <a:srgbClr val="073E8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5324" y="6250167"/>
            <a:ext cx="3941781" cy="365125"/>
          </a:xfrm>
        </p:spPr>
        <p:txBody>
          <a:bodyPr/>
          <a:lstStyle/>
          <a:p>
            <a:endParaRPr lang="en-MY">
              <a:solidFill>
                <a:srgbClr val="073E8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0291" y="6322390"/>
            <a:ext cx="1549101" cy="306546"/>
          </a:xfrm>
        </p:spPr>
        <p:txBody>
          <a:bodyPr/>
          <a:lstStyle>
            <a:lvl1pPr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3F85A02A-B109-4C1A-BFFF-554D7195CD8F}" type="slidenum">
              <a:rPr lang="en-MY" smtClean="0">
                <a:solidFill>
                  <a:srgbClr val="073E87"/>
                </a:solidFill>
              </a:rPr>
              <a:pPr/>
              <a:t>‹#›</a:t>
            </a:fld>
            <a:endParaRPr lang="en-MY">
              <a:solidFill>
                <a:srgbClr val="073E87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418" y="1655064"/>
            <a:ext cx="10983919" cy="4438232"/>
          </a:xfrm>
        </p:spPr>
        <p:txBody>
          <a:bodyPr/>
          <a:lstStyle>
            <a:lvl1pPr marL="355600" indent="-355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1pPr>
            <a:lvl2pPr marL="576263" indent="-27432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2pPr>
            <a:lvl3pPr marL="855663" indent="-228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3pPr>
            <a:lvl4pPr marL="1143000" indent="-228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4pPr>
            <a:lvl5pPr marL="1463040" indent="-228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609600" y="338331"/>
            <a:ext cx="10972800" cy="745133"/>
          </a:xfrm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6236734"/>
            <a:ext cx="12192000" cy="144016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80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flipH="1">
            <a:off x="8784301" y="2978573"/>
            <a:ext cx="3431663" cy="23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2252-1C21-AE21-8759-77E231E1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FF88-3BE1-EDB9-E600-E486BFFA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58E52-C7EB-819C-73CC-FBC25D0D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99FC-52A0-4DF1-AD5A-DBD7D715AB5B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D8DFD-E911-A8B2-5D8B-0305FFCE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75C61-87B3-A42B-AFCB-AF1E197E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935318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5CD8-461A-02B7-D7B3-ACAD8FBE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36C8D-4452-B503-EBA1-DFDD7F252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38636-615B-0035-BF22-3EEB532E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5B15-AA10-486A-9E9D-3B96250FE197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94A4-DA63-DB49-C525-EFB5949C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C377-CEB4-2B71-762C-1D946576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44AE9A-D0F0-18BA-21D6-3F7A03F0440E}"/>
              </a:ext>
            </a:extLst>
          </p:cNvPr>
          <p:cNvGrpSpPr/>
          <p:nvPr userDrawn="1"/>
        </p:nvGrpSpPr>
        <p:grpSpPr>
          <a:xfrm>
            <a:off x="0" y="272086"/>
            <a:ext cx="12191997" cy="1006476"/>
            <a:chOff x="0" y="272086"/>
            <a:chExt cx="9143998" cy="10064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CEBEB2-789A-D3CC-B451-B72E1E5ACBCE}"/>
                </a:ext>
              </a:extLst>
            </p:cNvPr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7D3B1A-F130-9A99-665A-78BE1CA257FD}"/>
                  </a:ext>
                </a:extLst>
              </p:cNvPr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81158D-ED9B-A088-7CFC-54A1BEC83544}"/>
                  </a:ext>
                </a:extLst>
              </p:cNvPr>
              <p:cNvSpPr/>
              <p:nvPr userDrawn="1"/>
            </p:nvSpPr>
            <p:spPr>
              <a:xfrm>
                <a:off x="182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E47691-DB75-F606-7106-2F9FF6930F08}"/>
                  </a:ext>
                </a:extLst>
              </p:cNvPr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2BC2A-5543-1879-AA33-F56D2A3A1A9A}"/>
                </a:ext>
              </a:extLst>
            </p:cNvPr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F1612A-9191-81AB-0985-F98E0E9443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493" y="362042"/>
              <a:ext cx="1641260" cy="837145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4F93D7BE-2026-F48B-76F4-B096E38E07AB}"/>
              </a:ext>
            </a:extLst>
          </p:cNvPr>
          <p:cNvSpPr txBox="1">
            <a:spLocks/>
          </p:cNvSpPr>
          <p:nvPr userDrawn="1"/>
        </p:nvSpPr>
        <p:spPr>
          <a:xfrm>
            <a:off x="406401" y="365127"/>
            <a:ext cx="8009467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731438-4CD7-CD96-14ED-75852B27E9B6}"/>
              </a:ext>
            </a:extLst>
          </p:cNvPr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994D87-34F6-2684-A98E-B2C07F9BF0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BB785F-4771-E123-B612-DE7DB5C9BB7E}"/>
                </a:ext>
              </a:extLst>
            </p:cNvPr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83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3F2A-521B-1CF0-EC23-9CD15330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DEE7B-8267-3F0E-E07D-D2A833EED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15204-A900-DD71-97E2-32D4EEE52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2CB12-A75A-6828-49A2-3C1B1D0B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99FC-52A0-4DF1-AD5A-DBD7D715AB5B}" type="datetime1">
              <a:rPr lang="en-MY" smtClean="0"/>
              <a:t>20/11/2024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F1B6D-AC17-0423-69F6-565C44F5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5C397-D9A8-80CC-7304-B0E9C406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459790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2C40-107E-3619-CACA-38C7307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AFAC1-CC3D-51A7-3DD8-83A497F0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47514-384C-2D1B-2634-47356D850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5FDBF-8511-02E7-B5B7-AE96B15EA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A39F0-13AD-6958-A917-9501EF2F2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4D6D0-2A8B-4859-DC2B-B761A255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99FC-52A0-4DF1-AD5A-DBD7D715AB5B}" type="datetime1">
              <a:rPr lang="en-MY" smtClean="0"/>
              <a:t>20/11/2024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28162-84FB-780D-89C5-4366BD72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15ACD-4F13-1568-6281-C89A2E95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64091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EF03-F149-C548-3B36-51BD12E2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431AA-5FE6-EAB6-1DD7-F3E539739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94D6-8116-491E-8818-BAFBFE0A8EB4}" type="datetime1">
              <a:rPr lang="en-MY" smtClean="0"/>
              <a:t>20/11/2024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EF967-E167-F3D7-5644-A5A3916D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176F7-0535-4E17-C818-975AE399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DDD77C-C868-C6AB-9BA1-1DC0A1B81C74}"/>
              </a:ext>
            </a:extLst>
          </p:cNvPr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31AD83-366F-FB0B-A84B-A8DF30EE3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66697F-F63A-22CE-5DD1-48D2E18030BD}"/>
                </a:ext>
              </a:extLst>
            </p:cNvPr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D750-BFC6-B24F-AA1F-C29DC1AC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DAB5-9AE0-496E-B0E5-58D4F66B9925}" type="datetime1">
              <a:rPr lang="en-MY" smtClean="0"/>
              <a:t>20/11/2024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7AA80-2F4A-A5EA-3F61-BC6E0395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7DBFD-AFB8-0829-2639-DE4A045A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0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2C8C-B756-C3D0-E0C9-AC8240B0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5B8B-83DC-BAEC-6162-939237002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038A-2040-F205-7A72-CE4D2D112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87203-F5B9-092A-4AB5-40F5AD34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7CDD-EBC7-419E-88C3-FB65E1FF31D1}" type="datetime1">
              <a:rPr lang="en-MY" smtClean="0"/>
              <a:t>20/11/2024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FA9FA-B503-E0C5-0EC0-EFE5E129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4B093-1B09-4839-0E5A-DE696CAC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451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C144-AF44-5AD9-4630-78F5E549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1F6DB-763E-31C8-2B76-F7A94DEF3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54BFB-1EA0-CE3F-479B-D5D352035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BA38A-A682-21C0-58CE-14370A05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F8AE-E1AB-4EDD-9921-8F38F723F84A}" type="datetime1">
              <a:rPr lang="en-MY" smtClean="0"/>
              <a:t>20/11/2024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5049B-7326-CAC1-BC9B-E37A4395B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193AE-B6E8-8A6B-4D41-EEA17682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5502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5C179-4303-5EE3-DDF8-8376388F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139E1-9BBF-AB89-C0B0-01867FD89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47CCC-A4CD-DDA4-BC1B-6F392A3EF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999FC-52A0-4DF1-AD5A-DBD7D715AB5B}" type="datetime1">
              <a:rPr lang="en-MY" smtClean="0"/>
              <a:t>20/11/2024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84E02-3D0E-DAEE-C851-07AE2587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3B75B-473D-E642-CCE7-617864E0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035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74" r:id="rId12"/>
    <p:sldLayoutId id="2147483664" r:id="rId13"/>
    <p:sldLayoutId id="2147483665" r:id="rId14"/>
    <p:sldLayoutId id="214748367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8951D7-AFF8-5865-3BA4-AA71FA57C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F7CDA-1A4B-DFEE-98BA-E52488569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647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57EA-C146-388B-F8B6-EE9038A9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classification</a:t>
            </a:r>
          </a:p>
        </p:txBody>
      </p:sp>
      <p:pic>
        <p:nvPicPr>
          <p:cNvPr id="18" name="Content Placeholder 17" descr="Text, letter&#10;&#10;Description automatically generated">
            <a:extLst>
              <a:ext uri="{FF2B5EF4-FFF2-40B4-BE49-F238E27FC236}">
                <a16:creationId xmlns:a16="http://schemas.microsoft.com/office/drawing/2014/main" id="{FCD06CA9-379A-6149-B2D6-CF3C74DEE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34" y="1825625"/>
            <a:ext cx="1045513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8C3C-5A3E-A32F-87EF-CC0B130F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81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BE67-2D44-03B1-2E02-ACAA1AB5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8248A8F-0C96-8DAF-D7AF-992EAA822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B670-DEA7-0829-1C30-208366A6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122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F726-82BF-90CB-AE4A-541DDEE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Regression Questions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DBBA0A-3AAC-6001-249B-865F10916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11" y="1825625"/>
            <a:ext cx="937377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9020-4D42-DF0C-F334-FA47CA92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672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AB8C-3BC9-2BEF-D64D-AE60F66B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Classification Questions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6E4AD6-4BEF-3FDC-62F5-B5614F4EE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78" y="1825625"/>
            <a:ext cx="93152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5BD57-E853-32D7-7566-7D592EFE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622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E3FD-6CA3-4F55-5C35-A3B6846C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AB115986-1984-6177-F29F-9812E47BF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08" y="1825625"/>
            <a:ext cx="88171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A6F6-E9B0-C6D8-9067-C4BA3DF4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1288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43C6-2F4D-A5FB-1D58-70675958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– Clustering Questions</a:t>
            </a:r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70CA9012-C5D4-2840-8B13-67FE2421C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25" y="1825625"/>
            <a:ext cx="934415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79879-41D1-2F64-FFB5-916E5202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424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F481-6CD5-5913-AE99-ABBAB8A7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– Semi-supervised Learning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F963808-1F27-EB3A-AB6D-973584AF2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37" y="1825625"/>
            <a:ext cx="880652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077E-2103-E2CD-5F48-B36FFAC6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585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4F7B-2741-F0AA-1A0E-A8AB0F6A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4AF33B2-BE57-C901-34F0-25B62C989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01" y="1825625"/>
            <a:ext cx="927299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C3512-4C22-A25F-909A-E3E57FAC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1089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C1AB-B8D4-4602-9F73-701AF17E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– Best behavior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0B3007-040D-D3F0-9A1B-917E87A13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013"/>
            <a:ext cx="10515600" cy="43045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6F44D-9325-D73E-F92B-2AB8EDDD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212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DE7C-49CA-DFE0-231B-16C21AC5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88FF850-95ED-927C-CF3D-F9EFCA985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9288"/>
            <a:ext cx="10515600" cy="37240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32529-7656-2ADA-B75A-DA65F640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974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B807-5FC0-2076-E201-7385F866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Machine Learning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AD60-B024-BD9E-5742-05DFD052D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Machine learning definition</a:t>
            </a:r>
          </a:p>
          <a:p>
            <a:r>
              <a:rPr lang="en-US" sz="1800">
                <a:solidFill>
                  <a:schemeClr val="tx2"/>
                </a:solidFill>
              </a:rPr>
              <a:t>Machine learning types</a:t>
            </a:r>
          </a:p>
          <a:p>
            <a:r>
              <a:rPr lang="en-US" sz="1800">
                <a:solidFill>
                  <a:schemeClr val="tx2"/>
                </a:solidFill>
              </a:rPr>
              <a:t>Machine learning types</a:t>
            </a:r>
          </a:p>
          <a:p>
            <a:r>
              <a:rPr lang="en-US" sz="1800">
                <a:solidFill>
                  <a:schemeClr val="tx2"/>
                </a:solidFill>
              </a:rPr>
              <a:t>Other key machine learning method</a:t>
            </a:r>
          </a:p>
          <a:p>
            <a:r>
              <a:rPr lang="en-US" sz="1800">
                <a:solidFill>
                  <a:schemeClr val="tx2"/>
                </a:solidFill>
              </a:rPr>
              <a:t>Common machine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C3971-1700-16A1-A5B8-17BE0D36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801B05-F86F-468A-A58D-2A1166D4C374}" type="slidenum">
              <a:rPr lang="en-MY" smtClean="0"/>
              <a:pPr>
                <a:spcAft>
                  <a:spcPts val="600"/>
                </a:spcAft>
              </a:pPr>
              <a:t>2</a:t>
            </a:fld>
            <a:endParaRPr lang="en-MY"/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AC0E861B-389E-350A-96F7-FDA5F2F4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41E5-F41B-AE43-8757-0B8D1827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Machine Learning Concept - Dataset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8767C120-C786-E05A-4317-B07B79CEE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1107"/>
            <a:ext cx="10515600" cy="39003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E4477-FDBE-2C56-8174-4B18458C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4467F9-EADD-4680-9637-29CCB1478A6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65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EA9A-4360-2901-DE3F-7563BA29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Data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DB08A-1CD9-07EC-3335-8898914FE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77" y="1825625"/>
            <a:ext cx="846804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2EF35-F0F2-9FB0-9DFA-97514BB9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117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533E-8C3E-8CD4-D3EA-41AA28DB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Data 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C1090A-87DB-28FE-6137-9B845623F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48" y="1825625"/>
            <a:ext cx="966350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4A43-6BE7-52C8-40CA-8CD78E22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330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4DBC-FE0C-737D-EF16-AE95D17C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of Data Cleansing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88C5D-0F92-5252-7F4B-27B2ABCE0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03" y="1825625"/>
            <a:ext cx="765879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1DCFE-B8E1-A6C6-AF54-CB7727D0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13215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778C-20C6-1DFD-0DE6-544B7A93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FED8DF-8918-0ACB-14C0-A7FF41B7B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80" y="1825625"/>
            <a:ext cx="101452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6C9B7-2589-CBB6-1B2B-F717C2C7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87678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056A-63CE-DA5B-C503-4E867FC9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154F15-20C9-5C5D-ACEB-60650929B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610600" cy="2146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626AF-FD8F-418C-7343-5B7F790F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536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E119-8B10-1A42-714B-FE980EF9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Data (continue)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35BB11-4EFD-007B-823E-63906A413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95" y="1825625"/>
            <a:ext cx="925321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9A6B-54E8-07C3-2ADA-3482E9A6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14913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C06D-465A-8740-4AEF-7250C07B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83A9E-1A7E-403E-D44D-2F6F187A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86" y="1825625"/>
            <a:ext cx="1007982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A0777-3E60-1B8D-49D0-8621F2B6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14811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65F6-17CB-7675-E077-FA3305F4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Feature Selection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9F6B23-6540-8AC4-323C-5DED8EB4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0" y="1825625"/>
            <a:ext cx="959048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D8D-D2F9-5F53-CEF3-E21DEDD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231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439-16FE-608E-F265-758E3399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Methods: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B1987-F736-53C8-06DF-795FDB3BA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0" y="1825625"/>
            <a:ext cx="1007911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3C2B9-21BE-91C8-9BB3-8DFA4015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887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C693-AC3F-C4A6-72A8-6BAD6318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algorithms</a:t>
            </a:r>
          </a:p>
        </p:txBody>
      </p:sp>
      <p:pic>
        <p:nvPicPr>
          <p:cNvPr id="27" name="Content Placeholder 26" descr="Diagram&#10;&#10;Description automatically generated">
            <a:extLst>
              <a:ext uri="{FF2B5EF4-FFF2-40B4-BE49-F238E27FC236}">
                <a16:creationId xmlns:a16="http://schemas.microsoft.com/office/drawing/2014/main" id="{ABDA5FF2-CEAE-861C-B34E-6D0C894E7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1200"/>
            <a:ext cx="10515600" cy="41801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EFED1-3DE0-AA0C-58FF-A38BF8BF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801B05-F86F-468A-A58D-2A1166D4C374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4A56-A4C8-2F8F-E9B5-22499550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Methods: Wrapper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8EC1AB-BEE5-FA6A-74EE-09274B27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83" y="1825625"/>
            <a:ext cx="966843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462BA-0267-A7FE-EF07-77B7AA38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9998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7A95-295C-5B71-94CD-8EE33DC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Methods: Embedded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5226F3-9BE7-E2B3-78EC-EA8A1D2C0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9" y="1825625"/>
            <a:ext cx="1047412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0D1FD-EAD7-5BD4-2337-7F6C6AD1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216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97C0-5055-F5AE-021B-CE006BB4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Procedure of Building a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0CD71B-E3CA-11AB-8D95-2E2838443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50" y="1825625"/>
            <a:ext cx="778489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8792-5FAC-3337-08DB-8D52C8ED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2440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AD8E-CCEC-F3F8-4F1F-0DDA9830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Supervised Learning: Learning Phase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305A51-299D-5411-5FF4-FE032594F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5" y="1825625"/>
            <a:ext cx="980691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D1FC7-B79A-94DB-6712-1D0C9EDA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3235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17D-A1D2-E568-37B6-A6267E97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Supervised Learning: Prediction Phase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7673F8-22FB-65AC-4850-D80403693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79" y="1825625"/>
            <a:ext cx="846884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E75DB-BF2E-98A4-AAC2-879BB37A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8262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595D-5296-5489-9BD0-7CC28676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Model?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DD0A2A-C3FA-FCA0-5484-E455A70BF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17" y="1825625"/>
            <a:ext cx="1014536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B8BAB-ECCA-2B1D-FE98-3AFC4473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035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72E5-520A-92A3-7392-979E737E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446615-C271-2895-ACD1-8B41167A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8" y="1825625"/>
            <a:ext cx="1017256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5FF28-D1D5-F818-68F7-ECB07B99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456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6168-C0B9-01BE-EB25-567822B8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Validity (continue)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BE2AB4-5195-B552-4C61-DAF5CF0C5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3" y="1825625"/>
            <a:ext cx="932737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D3716-D13F-63B2-CF13-ED07C748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497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3B24-EFF5-683C-BE97-3E378849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Cause: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39AD7-5EEB-D108-966D-ACDED795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38</a:t>
            </a:fld>
            <a:endParaRPr lang="en-MY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D866C8-7275-4DDC-9DA5-12494814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7" y="1825625"/>
            <a:ext cx="9924705" cy="4351338"/>
          </a:xfrm>
        </p:spPr>
      </p:pic>
    </p:spTree>
    <p:extLst>
      <p:ext uri="{BB962C8B-B14F-4D97-AF65-F5344CB8AC3E}">
        <p14:creationId xmlns:p14="http://schemas.microsoft.com/office/powerpoint/2010/main" val="2220136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D31F-2C5D-6710-9611-1264EEBC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and Bias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71E393-E0B9-7F49-D56E-A526DFFC9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27" y="1825625"/>
            <a:ext cx="950394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EE7E3-C622-486C-D635-4CD0A99B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499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6898-E422-298E-8BF9-97D6FDD1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A2EF8A7-336F-AA7D-4FD7-DE29BF8C7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3027"/>
            <a:ext cx="10515600" cy="4056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DCB08-A36D-CBF4-B6EA-AFD0F41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2504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FEC4-510D-3D4F-B941-157D6BBE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and Error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482FFB-6B9E-1757-8823-E10C2DA0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90" y="1825625"/>
            <a:ext cx="986841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6E19E-0945-3F31-3E6E-F13902F7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534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8B91-1DC1-5584-1363-20F604CD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Performance Evaluation: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0D47C-F69C-4454-D2F8-AB3773A87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1" y="1825625"/>
            <a:ext cx="976261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31B4A-75A4-5BA0-6576-B0C5A8EB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6214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C43A-6855-4D02-CF31-2D240434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Performance Evaluation: Classification 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81C7B5-3814-2D35-79B2-B5FFAA5C4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52" y="1834333"/>
            <a:ext cx="868229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0C8D-55B8-AFBE-F3B4-7A732630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05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B6DB-374F-7670-4036-F09809C3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Performance Evaluation: Classification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B4B982-44A3-BBE5-7FC9-84C841EEA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35" y="1825625"/>
            <a:ext cx="758252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6904D-3591-4C96-5B8E-01706734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7279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4C66-A88F-6A67-FF73-5250030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Machine Learning Performance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1AD8C1-C5EE-8F37-8142-04761C9F6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1" y="1825625"/>
            <a:ext cx="1007555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3D183-3892-D585-F89F-FF884A0F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7299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5667-6B45-19AF-7A91-853C2FAB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EE6FD9-5DEB-4DCF-40D1-E70302AD5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45" y="1825625"/>
            <a:ext cx="665631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5E62-60AC-D887-9CB8-00DBF5C6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8222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3CA3-CB74-8AC1-F7D8-7E58DF2D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BB7296-8102-3492-0CF0-51A1E7DCD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01" y="1825625"/>
            <a:ext cx="921459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ED9D2-BB36-1646-5788-D5DDAB4B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7723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9ED4-4FC0-092D-67BE-BA17C374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D598A-C36E-9AAE-D6DA-46A92C5B5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64" y="1825625"/>
            <a:ext cx="943147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EC96F-169C-98D4-14C1-BE89384B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9213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7B0E-1771-5B7E-3307-A9A25881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Extension: </a:t>
            </a:r>
            <a:r>
              <a:rPr lang="en-US" dirty="0" err="1"/>
              <a:t>Softmax</a:t>
            </a:r>
            <a:r>
              <a:rPr lang="en-US" dirty="0"/>
              <a:t> Function 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778C72-9ABB-84B4-C957-B974983C0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91" y="1825625"/>
            <a:ext cx="968341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7948B-2EA9-D3AA-EA97-8AEE32EB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73894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669D-DD4D-2DE6-EB74-3DF25DC2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Extension: </a:t>
            </a:r>
            <a:r>
              <a:rPr lang="en-US" dirty="0" err="1"/>
              <a:t>Softmax</a:t>
            </a:r>
            <a:r>
              <a:rPr lang="en-US" dirty="0"/>
              <a:t> Function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959D98-47F7-6530-C4B5-F863384F7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36" y="1825625"/>
            <a:ext cx="977652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C0C67-EBBA-FB18-50F4-53D0E298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147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4B61-4400-8184-010B-EC87D1D6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between machine learning algorithms and traditional rule-based algorithms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C70D9AF-FCC1-C5CF-F626-8740F2840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74" y="1825625"/>
            <a:ext cx="874765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19B6F-834E-E889-7316-59292E57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46113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8C64-634B-6C23-D7E4-CD8DC073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Extension: Softmax Function (3)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8A035-9FF5-AB2C-0AE6-BAB0DCBC6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42" y="1825625"/>
            <a:ext cx="968451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50266-DE8E-28B2-EA8B-97CF1D35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2825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EEB6-0048-8BA8-1427-0136244A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F9F576-7225-E62C-7155-E29B966B3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15" y="1825625"/>
            <a:ext cx="910597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4ECF2-A674-EE28-6172-14FB8CE8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6115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6104-FB03-AEFB-8766-8B708B7B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EFEA7-54FD-899A-1C46-55565074A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01" y="1825625"/>
            <a:ext cx="659099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0A7ED-4A05-16C5-34D8-AAA527E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1444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E3B0-E09F-7795-EEDD-D1C21663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Construction Process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0D9E0-DAF7-094B-C54B-0E4B300F1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1991"/>
            <a:ext cx="10515600" cy="38786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8243C-31C9-A143-D7F5-4A0299AC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6878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864A-AED1-F94D-059A-C47D1D5C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2DD7A7-A26A-65CF-1C6B-11F2EB0EF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98" y="1825625"/>
            <a:ext cx="951580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1C694-E32F-E19D-21FD-94C27961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18290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1EEB-9F9E-2FBA-AA67-D89F4D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886711-31CE-706A-D4E4-242DF06F6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8" y="1825625"/>
            <a:ext cx="1032260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9F930-AA5F-3747-ED97-B52C6525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4163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ABED-AC58-6F7E-268C-6AFB428D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SVM 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7EE5D0-0A55-437A-CCEA-931B9EC5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396"/>
            <a:ext cx="10515600" cy="43057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9E0E-643C-DF48-BBD2-C4B7788E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9653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280A-6047-D7FF-CA77-0B18EC94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SVM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1ABC63-341D-28D9-CB95-FD7DA908C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17" y="1825625"/>
            <a:ext cx="926516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9C5E6-AC9E-4F0D-2C0F-BCFEBD77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3562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4CA-994F-4E48-57E7-71F6ED92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7E761-34C5-88BC-A71D-17EA0A39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69" y="1825625"/>
            <a:ext cx="964966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E9B8-DB41-D1E8-E1F0-95A9768D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3674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9BD2-D97B-34B9-EFC3-570866B7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769C6B-1CAC-5276-26AA-4C23B9991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24" y="1825625"/>
            <a:ext cx="916015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41066-C079-269D-C495-BF8E1437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258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D833-7D0C-CAB8-86F3-C4813E7D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scenarios of machine learning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38BA50-FC51-765E-5CB4-9D1EEFD59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73" y="1825625"/>
            <a:ext cx="94570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39197-FA41-7A91-F3C3-C20FD16A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3553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102B-9BBA-8988-A881-6E80CDDB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Algorithm 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BE078-34EB-63F7-2243-E54FFFDC6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07" y="1825625"/>
            <a:ext cx="949878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5E329-18FE-9F19-37AA-8861EE7F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1147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8D2B-6FD4-BEDE-6F2E-2F0BE5F7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Algorithm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59011-B39A-C9B1-FC8A-195ED4EB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2702"/>
            <a:ext cx="10515600" cy="4317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ED24E-4E6B-82BF-F3DD-A75B47D3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58972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44EC-36AD-612F-725F-87A94FFB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Algorithm (3)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51BC4-0B9A-ABFB-4A01-F6B946287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47" y="1825625"/>
            <a:ext cx="934130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93F12-39EA-6CA8-837C-3E37F5CE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3176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8400-3B20-5C68-8155-58F7E376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3F391-0758-6E4F-5F6A-1701E2B8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63</a:t>
            </a:fld>
            <a:endParaRPr lang="en-MY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E965C3-07A3-2BFC-5503-22E1EA2B2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0" y="1825625"/>
            <a:ext cx="10082939" cy="4351338"/>
          </a:xfrm>
        </p:spPr>
      </p:pic>
    </p:spTree>
    <p:extLst>
      <p:ext uri="{BB962C8B-B14F-4D97-AF65-F5344CB8AC3E}">
        <p14:creationId xmlns:p14="http://schemas.microsoft.com/office/powerpoint/2010/main" val="2122119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99B-98F6-6D05-ABBB-3D02090B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6F5EE-5EF5-1FC3-CC2B-6169186C1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09" y="1825625"/>
            <a:ext cx="963198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E884F-E239-74B5-7714-71B9E64E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0696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F4C6-6C40-6937-0CF2-228B2B13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205879-A6F5-88BC-3FDF-4814E5255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56" y="1825625"/>
            <a:ext cx="958368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F438-E357-F7AC-0C77-2CF3E7E3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7062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5640-09F9-761B-C7C2-C5288B8D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of Ensemble Learning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F034D7-9854-421E-D669-DE550C1D0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20" y="1825625"/>
            <a:ext cx="88241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E0CED-4F98-80EC-B73E-F5720CAE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9210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9979E-B5F0-DE28-0BA3-9D8AC48A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in 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3DE16-823A-E235-57AD-05D1D9D5D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17" y="1825625"/>
            <a:ext cx="936716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86A63-6087-A4FF-0294-4FE0EA03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685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3E2-51E9-4B5B-2656-C196160B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scenarios of machine learning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A53DCAC-BED3-686D-5EB7-32488BF1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43" y="1836256"/>
            <a:ext cx="7386350" cy="47665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3663-CFBD-CDC8-3F28-FCC44CDA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260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8C9-9FC3-521C-5AF3-89F79370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understanding of machine learning algorithms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BDE2167-5EC4-E589-9506-A03AEC15A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4323"/>
            <a:ext cx="10515600" cy="41939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67CF5-33B5-A79F-D3CA-0CB512E2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853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EC13-A44B-E835-3608-66BF298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problems solved by machine learning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C73D40-1789-AAB0-41D2-6F65D7590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0819"/>
            <a:ext cx="10515600" cy="40609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C51E5-AA09-6C96-C809-7BE9EE4D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007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68678</TotalTime>
  <Words>387</Words>
  <Application>Microsoft Office PowerPoint</Application>
  <PresentationFormat>Widescreen</PresentationFormat>
  <Paragraphs>138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Machine Learning Overview</vt:lpstr>
      <vt:lpstr>Machine learning algorithms</vt:lpstr>
      <vt:lpstr>Machine learning algorithms</vt:lpstr>
      <vt:lpstr>Differences between machine learning algorithms and traditional rule-based algorithms</vt:lpstr>
      <vt:lpstr>Application scenarios of machine learning</vt:lpstr>
      <vt:lpstr>Application scenarios of machine learning</vt:lpstr>
      <vt:lpstr>Rational understanding of machine learning algorithms</vt:lpstr>
      <vt:lpstr>Main problems solved by machine learning</vt:lpstr>
      <vt:lpstr>Machine learning classification</vt:lpstr>
      <vt:lpstr>Supervised learning</vt:lpstr>
      <vt:lpstr>Supervised learning – Regression Questions</vt:lpstr>
      <vt:lpstr>Supervised learning – Classification Questions</vt:lpstr>
      <vt:lpstr>Unsupervised learning</vt:lpstr>
      <vt:lpstr>Unsupervised learning – Clustering Questions</vt:lpstr>
      <vt:lpstr>Unsupervised learning – Semi-supervised Learning</vt:lpstr>
      <vt:lpstr>Reinforcement Learning</vt:lpstr>
      <vt:lpstr>Reinforcement Learning – Best behavior</vt:lpstr>
      <vt:lpstr>Machine learning process</vt:lpstr>
      <vt:lpstr>Basic Machine Learning Concept - Dataset</vt:lpstr>
      <vt:lpstr>Checking Data Overview</vt:lpstr>
      <vt:lpstr>Importance of Data Processing</vt:lpstr>
      <vt:lpstr>Workload of Data Cleansing</vt:lpstr>
      <vt:lpstr>Data Cleansing</vt:lpstr>
      <vt:lpstr>Dirty Data</vt:lpstr>
      <vt:lpstr>Dirty Data (continue)</vt:lpstr>
      <vt:lpstr>Data Conversion</vt:lpstr>
      <vt:lpstr>Necessity of Feature Selection</vt:lpstr>
      <vt:lpstr>Feature Selection Methods: Filter</vt:lpstr>
      <vt:lpstr>Feature Selection Methods: Wrapper</vt:lpstr>
      <vt:lpstr>Feature Selection Methods: Embedded</vt:lpstr>
      <vt:lpstr>Overall Procedure of Building a Model</vt:lpstr>
      <vt:lpstr>Examples of Supervised Learning: Learning Phase</vt:lpstr>
      <vt:lpstr>Examples of Supervised Learning: Prediction Phase</vt:lpstr>
      <vt:lpstr>What is a Good Model?</vt:lpstr>
      <vt:lpstr>Model Validity</vt:lpstr>
      <vt:lpstr>Model Validity (continue)</vt:lpstr>
      <vt:lpstr>Overfitting Cause: Error</vt:lpstr>
      <vt:lpstr>Variance and Bias </vt:lpstr>
      <vt:lpstr>Model Complexity and Error</vt:lpstr>
      <vt:lpstr>Machine Learning Performance Evaluation: Regression</vt:lpstr>
      <vt:lpstr>Machine Learning Performance Evaluation: Classification (1)</vt:lpstr>
      <vt:lpstr>Machine Learning Performance Evaluation: Classification (2)</vt:lpstr>
      <vt:lpstr>Example of Machine Learning Performance Evaluation</vt:lpstr>
      <vt:lpstr>Machine Learning Algorithm Overview</vt:lpstr>
      <vt:lpstr>Linear Regression</vt:lpstr>
      <vt:lpstr>Logistic Regression</vt:lpstr>
      <vt:lpstr>Logistic Regression Extension: Softmax Function (1)</vt:lpstr>
      <vt:lpstr>Logistic Regression Extension: Softmax Function (2)</vt:lpstr>
      <vt:lpstr>Logistic Regression Extension: Softmax Function (3)</vt:lpstr>
      <vt:lpstr>Decision Tree</vt:lpstr>
      <vt:lpstr>Decision Tree Structure</vt:lpstr>
      <vt:lpstr>Decision Tree Construction Process</vt:lpstr>
      <vt:lpstr>Decision Tree Example</vt:lpstr>
      <vt:lpstr>SVM </vt:lpstr>
      <vt:lpstr>Linear SVM (1)</vt:lpstr>
      <vt:lpstr>Linear SVM (2)</vt:lpstr>
      <vt:lpstr>Nonlinear SVM (1)</vt:lpstr>
      <vt:lpstr>Nonlinear SVM (2)</vt:lpstr>
      <vt:lpstr>K-NN Algorithm (1)</vt:lpstr>
      <vt:lpstr>K-NN Algorithm (2)</vt:lpstr>
      <vt:lpstr>K-NN Algorithm (3)</vt:lpstr>
      <vt:lpstr>Naïve Bayes (1)</vt:lpstr>
      <vt:lpstr>Naïve Bayes (2)</vt:lpstr>
      <vt:lpstr>Ensemble Learning</vt:lpstr>
      <vt:lpstr>Classification of Ensemble Learning </vt:lpstr>
      <vt:lpstr>Ensemble Methods in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Kareem</dc:creator>
  <cp:lastModifiedBy>Mohammad Farid Hendianto</cp:lastModifiedBy>
  <cp:revision>1234</cp:revision>
  <dcterms:created xsi:type="dcterms:W3CDTF">2017-01-17T05:25:20Z</dcterms:created>
  <dcterms:modified xsi:type="dcterms:W3CDTF">2024-11-20T08:13:09Z</dcterms:modified>
</cp:coreProperties>
</file>